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75" r:id="rId4"/>
    <p:sldId id="260" r:id="rId5"/>
    <p:sldId id="276" r:id="rId6"/>
    <p:sldId id="277" r:id="rId7"/>
    <p:sldId id="278" r:id="rId8"/>
    <p:sldId id="279" r:id="rId9"/>
    <p:sldId id="280" r:id="rId10"/>
    <p:sldId id="258" r:id="rId11"/>
    <p:sldId id="282" r:id="rId12"/>
    <p:sldId id="284" r:id="rId13"/>
    <p:sldId id="285" r:id="rId14"/>
    <p:sldId id="287" r:id="rId15"/>
    <p:sldId id="281" r:id="rId16"/>
    <p:sldId id="288" r:id="rId17"/>
    <p:sldId id="286" r:id="rId18"/>
    <p:sldId id="289" r:id="rId19"/>
    <p:sldId id="290" r:id="rId20"/>
    <p:sldId id="291" r:id="rId21"/>
    <p:sldId id="292" r:id="rId22"/>
    <p:sldId id="293" r:id="rId23"/>
    <p:sldId id="283" r:id="rId24"/>
    <p:sldId id="296" r:id="rId25"/>
    <p:sldId id="294" r:id="rId26"/>
    <p:sldId id="297" r:id="rId27"/>
    <p:sldId id="298" r:id="rId28"/>
    <p:sldId id="295" r:id="rId29"/>
    <p:sldId id="300" r:id="rId30"/>
    <p:sldId id="299" r:id="rId31"/>
    <p:sldId id="301" r:id="rId32"/>
    <p:sldId id="302" r:id="rId3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0BAB27-85BA-47BA-80F3-CA5E49444F3A}" type="datetimeFigureOut">
              <a:rPr kumimoji="1" lang="ja-JP" altLang="en-US" smtClean="0"/>
              <a:t>2019/3/18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2FF33-A51A-4F8C-83D0-799FE36439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085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2019/3/18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2019/3/18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2019/3/18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2019/3/18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2019/3/18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2019/3/18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2019/3/18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2019/3/18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2019/3/18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2019/3/18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2019/3/18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2019/3/18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450703"/>
          </a:xfrm>
        </p:spPr>
        <p:txBody>
          <a:bodyPr>
            <a:normAutofit/>
          </a:bodyPr>
          <a:lstStyle/>
          <a:p>
            <a:r>
              <a:rPr kumimoji="1" lang="zh-HK" altLang="en-US" dirty="0" smtClean="0"/>
              <a:t>天一國憲法</a:t>
            </a:r>
            <a:r>
              <a:rPr kumimoji="1" lang="en-US" altLang="zh-HK" dirty="0" smtClean="0"/>
              <a:t/>
            </a:r>
            <a:br>
              <a:rPr kumimoji="1" lang="en-US" altLang="zh-HK" dirty="0" smtClean="0"/>
            </a:br>
            <a:r>
              <a:rPr kumimoji="1" lang="en-US" altLang="zh-HK" dirty="0" smtClean="0"/>
              <a:t/>
            </a:r>
            <a:br>
              <a:rPr kumimoji="1" lang="en-US" altLang="zh-HK" dirty="0" smtClean="0"/>
            </a:br>
            <a:r>
              <a:rPr kumimoji="1" lang="zh-HK" altLang="en-US" dirty="0" smtClean="0"/>
              <a:t>要點討論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22342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以美國憲法爲基礎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HK" altLang="en-US" dirty="0" smtClean="0"/>
              <a:t>美國憲法立腳於基督教</a:t>
            </a:r>
            <a:r>
              <a:rPr lang="zh-HK" altLang="en-US" dirty="0" smtClean="0">
                <a:solidFill>
                  <a:srgbClr val="FF0000"/>
                </a:solidFill>
              </a:rPr>
              <a:t>原則</a:t>
            </a:r>
            <a:endParaRPr lang="en-US" altLang="zh-HK" dirty="0" smtClean="0">
              <a:solidFill>
                <a:srgbClr val="FF0000"/>
              </a:solidFill>
            </a:endParaRPr>
          </a:p>
          <a:p>
            <a:r>
              <a:rPr lang="zh-HK" altLang="en-US" dirty="0" smtClean="0"/>
              <a:t>美國憲法 </a:t>
            </a:r>
            <a:r>
              <a:rPr lang="en-US" altLang="zh-HK" dirty="0" smtClean="0"/>
              <a:t>—</a:t>
            </a:r>
            <a:r>
              <a:rPr lang="zh-HK" altLang="en-US" dirty="0" smtClean="0"/>
              <a:t> 成長級的天國憲法</a:t>
            </a:r>
            <a:endParaRPr lang="en-US" altLang="zh-HK" dirty="0" smtClean="0"/>
          </a:p>
          <a:p>
            <a:r>
              <a:rPr lang="zh-HK" altLang="en-US" dirty="0" smtClean="0"/>
              <a:t>天一國憲法 </a:t>
            </a:r>
            <a:r>
              <a:rPr lang="en-US" altLang="zh-HK" dirty="0" smtClean="0"/>
              <a:t>—</a:t>
            </a:r>
            <a:r>
              <a:rPr lang="zh-HK" altLang="en-US" dirty="0" smtClean="0"/>
              <a:t> 完成級的</a:t>
            </a:r>
            <a:r>
              <a:rPr lang="zh-HK" altLang="en-US" dirty="0"/>
              <a:t>天國</a:t>
            </a:r>
            <a:r>
              <a:rPr lang="zh-HK" altLang="en-US" dirty="0" smtClean="0"/>
              <a:t>憲法</a:t>
            </a:r>
            <a:endParaRPr lang="en-US" altLang="zh-HK" dirty="0" smtClean="0"/>
          </a:p>
          <a:p>
            <a:r>
              <a:rPr lang="zh-HK" altLang="en-US" dirty="0" smtClean="0"/>
              <a:t>大半條文直接取自美國憲法</a:t>
            </a:r>
            <a:endParaRPr lang="en-US" altLang="zh-HK" dirty="0" smtClean="0"/>
          </a:p>
        </p:txBody>
      </p:sp>
    </p:spTree>
    <p:extLst>
      <p:ext uri="{BB962C8B-B14F-4D97-AF65-F5344CB8AC3E}">
        <p14:creationId xmlns:p14="http://schemas.microsoft.com/office/powerpoint/2010/main" val="1374618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内容目錄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2.2</a:t>
            </a:r>
            <a:r>
              <a:rPr lang="zh-HK" altLang="en-US" dirty="0" smtClean="0"/>
              <a:t> 人民持械權</a:t>
            </a:r>
            <a:endParaRPr lang="en-US" altLang="zh-HK" dirty="0" smtClean="0"/>
          </a:p>
          <a:p>
            <a:r>
              <a:rPr kumimoji="1" lang="en-US" altLang="ja-JP" dirty="0" smtClean="0"/>
              <a:t>3.1 </a:t>
            </a:r>
            <a:r>
              <a:rPr kumimoji="1" lang="zh-HK" altLang="en-US" dirty="0" smtClean="0"/>
              <a:t>天一國國王</a:t>
            </a:r>
            <a:endParaRPr kumimoji="1" lang="en-US" altLang="zh-HK" dirty="0" smtClean="0"/>
          </a:p>
          <a:p>
            <a:r>
              <a:rPr lang="en-US" altLang="ja-JP" dirty="0" smtClean="0"/>
              <a:t>3.3.8 </a:t>
            </a:r>
            <a:r>
              <a:rPr lang="zh-HK" altLang="en-US" dirty="0" smtClean="0"/>
              <a:t>國會的權力</a:t>
            </a:r>
            <a:endParaRPr lang="en-US" altLang="ja-JP" dirty="0" smtClean="0"/>
          </a:p>
          <a:p>
            <a:r>
              <a:rPr kumimoji="1" lang="en-US" altLang="ja-JP" dirty="0" smtClean="0"/>
              <a:t>3.3.9</a:t>
            </a:r>
            <a:r>
              <a:rPr kumimoji="1" lang="zh-HK" altLang="en-US" dirty="0" smtClean="0"/>
              <a:t> 國會的限制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2331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原則二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取自美國的「人權宣言」</a:t>
            </a:r>
            <a:endParaRPr kumimoji="1" lang="en-US" altLang="zh-HK" dirty="0" smtClean="0"/>
          </a:p>
          <a:p>
            <a:r>
              <a:rPr kumimoji="1" lang="zh-HK" altLang="en-US" dirty="0" smtClean="0"/>
              <a:t>聲明人權乃由神（創造主）賦予，非由政府賦予，故不可侵犯</a:t>
            </a:r>
            <a:endParaRPr kumimoji="1" lang="en-US" altLang="zh-HK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41224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dirty="0" smtClean="0"/>
              <a:t>2</a:t>
            </a:r>
            <a:r>
              <a:rPr lang="en-US" altLang="ja-JP" dirty="0" smtClean="0"/>
              <a:t>.2. </a:t>
            </a:r>
            <a:r>
              <a:rPr lang="zh-TW" altLang="en-US" dirty="0" smtClean="0"/>
              <a:t>有</a:t>
            </a:r>
            <a:r>
              <a:rPr lang="zh-TW" altLang="en-US" dirty="0"/>
              <a:t>規律的國民自衛隊，是自由國家爲保障安全之必需，故此人民（個人）擁有及攜帶武器的權利，不可侵犯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3.3.8.26. </a:t>
            </a:r>
            <a:r>
              <a:rPr lang="zh-TW" altLang="en-US" dirty="0" smtClean="0"/>
              <a:t>國會須</a:t>
            </a:r>
            <a:r>
              <a:rPr lang="zh-TW" altLang="en-US" dirty="0"/>
              <a:t>立法規定，如政府立法限制個人防衛人身的權利，則政府須對傷害負責。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917974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 smtClean="0"/>
              <a:t>教育及傳媒的洗腦工作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政府爲方便管治及鞏固自己</a:t>
            </a:r>
            <a:r>
              <a:rPr lang="zh-HK" altLang="en-US" dirty="0" smtClean="0"/>
              <a:t>權力</a:t>
            </a:r>
            <a:endParaRPr lang="en-US" altLang="zh-HK" dirty="0" smtClean="0"/>
          </a:p>
          <a:p>
            <a:r>
              <a:rPr kumimoji="1" lang="zh-HK" altLang="en-US" dirty="0" smtClean="0"/>
              <a:t>内容與真理（天理）有出入</a:t>
            </a:r>
            <a:endParaRPr kumimoji="1" lang="en-US" altLang="zh-HK" dirty="0" smtClean="0"/>
          </a:p>
          <a:p>
            <a:r>
              <a:rPr lang="zh-HK" altLang="en-US" dirty="0" smtClean="0"/>
              <a:t>「常識」</a:t>
            </a:r>
            <a:r>
              <a:rPr lang="en-US" altLang="zh-HK" dirty="0" smtClean="0"/>
              <a:t>≠</a:t>
            </a:r>
            <a:r>
              <a:rPr lang="zh-HK" altLang="en-US" dirty="0" smtClean="0"/>
              <a:t> 邏輯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96950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持械權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r>
              <a:rPr kumimoji="1" lang="zh-HK" altLang="en-US" dirty="0" smtClean="0"/>
              <a:t>乃天賦人權，應適用於全世界人類，不只限於美國</a:t>
            </a:r>
            <a:endParaRPr kumimoji="1" lang="en-US" altLang="zh-HK" dirty="0" smtClean="0"/>
          </a:p>
          <a:p>
            <a:r>
              <a:rPr lang="zh-HK" altLang="en-US" dirty="0" smtClean="0"/>
              <a:t>槍械限制法律的作用：</a:t>
            </a:r>
            <a:endParaRPr lang="en-US" altLang="zh-HK" dirty="0" smtClean="0"/>
          </a:p>
          <a:p>
            <a:pPr lvl="1"/>
            <a:r>
              <a:rPr lang="zh-HK" altLang="en-US" dirty="0" smtClean="0"/>
              <a:t>取走「好人」手上的槍，令其手無寸鐵，無法抵抗暴力襲擊</a:t>
            </a:r>
            <a:endParaRPr lang="en-US" altLang="zh-HK" dirty="0" smtClean="0"/>
          </a:p>
          <a:p>
            <a:pPr lvl="1"/>
            <a:r>
              <a:rPr kumimoji="1" lang="zh-HK" altLang="en-US" dirty="0" smtClean="0"/>
              <a:t>對暴徒無用，因其本身不守法！反而減少顧忌</a:t>
            </a:r>
            <a:endParaRPr kumimoji="1" lang="en-US" altLang="zh-HK" dirty="0" smtClean="0"/>
          </a:p>
          <a:p>
            <a:r>
              <a:rPr kumimoji="1" lang="zh-HK" altLang="en-US" dirty="0" smtClean="0"/>
              <a:t>實例證明</a:t>
            </a:r>
            <a:endParaRPr kumimoji="1" lang="en-US" altLang="zh-HK" dirty="0" smtClean="0"/>
          </a:p>
          <a:p>
            <a:r>
              <a:rPr lang="zh-HK" altLang="en-US" dirty="0" smtClean="0"/>
              <a:t>「</a:t>
            </a:r>
            <a:r>
              <a:rPr lang="zh-HK" altLang="en-US" dirty="0"/>
              <a:t>假如我是」壞人</a:t>
            </a:r>
            <a:endParaRPr lang="en-US" altLang="zh-HK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31112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373835"/>
          </a:xfrm>
        </p:spPr>
        <p:txBody>
          <a:bodyPr/>
          <a:lstStyle/>
          <a:p>
            <a:pPr marL="0" indent="0" algn="ctr">
              <a:buNone/>
            </a:pPr>
            <a:r>
              <a:rPr kumimoji="1" lang="zh-HK" altLang="en-US" dirty="0" smtClean="0"/>
              <a:t>（休息片刻）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0967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天一國國王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HK" altLang="en-US" dirty="0" smtClean="0"/>
              <a:t>聖經的「天國」</a:t>
            </a:r>
            <a:r>
              <a:rPr lang="en-US" altLang="zh-HK" dirty="0" smtClean="0"/>
              <a:t>Kingdom of Heaven </a:t>
            </a:r>
            <a:r>
              <a:rPr lang="zh-HK" altLang="en-US" dirty="0" smtClean="0"/>
              <a:t>是「王國」</a:t>
            </a:r>
            <a:endParaRPr lang="en-US" altLang="zh-HK" dirty="0" smtClean="0"/>
          </a:p>
          <a:p>
            <a:r>
              <a:rPr kumimoji="1" lang="zh-HK" altLang="en-US" dirty="0" smtClean="0"/>
              <a:t>耶穌</a:t>
            </a:r>
            <a:r>
              <a:rPr kumimoji="1" lang="en-US" altLang="zh-HK" dirty="0" smtClean="0"/>
              <a:t>/</a:t>
            </a:r>
            <a:r>
              <a:rPr kumimoji="1" lang="zh-HK" altLang="en-US" dirty="0" smtClean="0"/>
              <a:t>再臨主是「萬王之王」</a:t>
            </a:r>
            <a:endParaRPr kumimoji="1" lang="en-US" altLang="zh-HK" dirty="0" smtClean="0"/>
          </a:p>
          <a:p>
            <a:r>
              <a:rPr kumimoji="1" lang="zh-HK" altLang="en-US" dirty="0" smtClean="0"/>
              <a:t>歷史上的撒但政權，許多時出現暴政</a:t>
            </a:r>
            <a:endParaRPr kumimoji="1" lang="en-US" altLang="zh-HK" dirty="0" smtClean="0"/>
          </a:p>
          <a:p>
            <a:r>
              <a:rPr lang="zh-HK" altLang="en-US" dirty="0" smtClean="0"/>
              <a:t>近年的教育、言論，誇大了「王」制的壞處</a:t>
            </a:r>
            <a:endParaRPr kumimoji="1" lang="en-US" altLang="zh-HK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48907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 smtClean="0"/>
              <a:t>3.1.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2</a:t>
            </a:r>
            <a:r>
              <a:rPr lang="en-US" altLang="ja-JP" dirty="0" smtClean="0"/>
              <a:t>.</a:t>
            </a:r>
            <a:r>
              <a:rPr lang="zh-HK" altLang="en-US" dirty="0" smtClean="0"/>
              <a:t> </a:t>
            </a:r>
            <a:r>
              <a:rPr lang="zh-TW" altLang="en-US" dirty="0" smtClean="0"/>
              <a:t>天一國</a:t>
            </a:r>
            <a:r>
              <a:rPr lang="zh-TW" altLang="en-US" dirty="0"/>
              <a:t>的王，有權給予緩刑及赦免於對天一國合衆國所犯的罪行。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3</a:t>
            </a:r>
            <a:r>
              <a:rPr lang="en-US" altLang="ja-JP" dirty="0" smtClean="0"/>
              <a:t>.</a:t>
            </a:r>
            <a:r>
              <a:rPr lang="zh-HK" altLang="en-US" dirty="0" smtClean="0"/>
              <a:t> </a:t>
            </a:r>
            <a:r>
              <a:rPr lang="zh-TW" altLang="en-US" dirty="0" smtClean="0"/>
              <a:t>王在參</a:t>
            </a:r>
            <a:r>
              <a:rPr lang="zh-TW" altLang="en-US" dirty="0"/>
              <a:t>議院的承認之下，委任最高法院的法官。王可在參議院的承認之下，委任其下各級法院的法官，或可將此權限授權給總統。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4</a:t>
            </a:r>
            <a:r>
              <a:rPr lang="en-US" altLang="ja-JP" dirty="0" smtClean="0"/>
              <a:t>.</a:t>
            </a:r>
            <a:r>
              <a:rPr lang="zh-HK" altLang="en-US" dirty="0" smtClean="0"/>
              <a:t> </a:t>
            </a:r>
            <a:r>
              <a:rPr lang="zh-TW" altLang="en-US" dirty="0" smtClean="0"/>
              <a:t>王可以受理對於</a:t>
            </a:r>
            <a:r>
              <a:rPr lang="zh-TW" altLang="en-US" dirty="0"/>
              <a:t>最高法院的裁決之上訴。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3594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三權分立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國王主管司法</a:t>
            </a:r>
            <a:endParaRPr kumimoji="1" lang="en-US" altLang="zh-HK" dirty="0" smtClean="0"/>
          </a:p>
          <a:p>
            <a:r>
              <a:rPr lang="zh-HK" altLang="en-US" dirty="0" smtClean="0"/>
              <a:t>既存的政制，司法容易被行政（總統）影響</a:t>
            </a:r>
            <a:endParaRPr lang="en-US" altLang="zh-HK" dirty="0" smtClean="0"/>
          </a:p>
          <a:p>
            <a:r>
              <a:rPr kumimoji="1" lang="zh-HK" altLang="en-US" dirty="0" smtClean="0"/>
              <a:t>比</a:t>
            </a:r>
            <a:r>
              <a:rPr lang="zh-HK" altLang="en-US" dirty="0" smtClean="0"/>
              <a:t>既存政制更能確保司法獨立，達成更好的三權分立</a:t>
            </a:r>
            <a:endParaRPr lang="en-US" altLang="zh-HK" dirty="0" smtClean="0"/>
          </a:p>
          <a:p>
            <a:r>
              <a:rPr lang="zh-HK" altLang="en-US" dirty="0" smtClean="0"/>
              <a:t>所羅門王以司法著名</a:t>
            </a:r>
            <a:endParaRPr lang="en-US" altLang="zh-HK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6120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dirty="0" smtClean="0"/>
              <a:t>3.1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6</a:t>
            </a:r>
            <a:r>
              <a:rPr lang="en-US" altLang="ja-JP" dirty="0" smtClean="0"/>
              <a:t>.</a:t>
            </a:r>
            <a:r>
              <a:rPr lang="zh-HK" altLang="en-US" dirty="0" smtClean="0"/>
              <a:t> </a:t>
            </a:r>
            <a:r>
              <a:rPr lang="zh-TW" altLang="en-US" dirty="0" smtClean="0"/>
              <a:t>國會須分配經費</a:t>
            </a:r>
            <a:r>
              <a:rPr lang="zh-TW" altLang="en-US" dirty="0"/>
              <a:t>維持王家的生計，並資助王的公務。王的家臣及保鑣視爲王家的人員，任王全權差使。 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11</a:t>
            </a:r>
            <a:r>
              <a:rPr lang="en-US" altLang="ja-JP" dirty="0" smtClean="0"/>
              <a:t>.</a:t>
            </a:r>
            <a:r>
              <a:rPr lang="zh-HK" altLang="en-US" dirty="0" smtClean="0"/>
              <a:t> </a:t>
            </a:r>
            <a:r>
              <a:rPr lang="zh-TW" altLang="en-US" dirty="0" smtClean="0"/>
              <a:t>王任命總</a:t>
            </a:r>
            <a:r>
              <a:rPr lang="zh-TW" altLang="en-US" dirty="0"/>
              <a:t>統的警衛隊長及全部隊員</a:t>
            </a:r>
            <a:r>
              <a:rPr lang="zh-TW" altLang="en-US" dirty="0" smtClean="0"/>
              <a:t>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77636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373835"/>
          </a:xfrm>
        </p:spPr>
        <p:txBody>
          <a:bodyPr/>
          <a:lstStyle/>
          <a:p>
            <a:pPr marL="0" indent="0" algn="ctr">
              <a:buNone/>
            </a:pPr>
            <a:r>
              <a:rPr kumimoji="1" lang="zh-HK" altLang="en-US" dirty="0" smtClean="0"/>
              <a:t>（休息片刻）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5817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3.3.8</a:t>
            </a:r>
            <a:r>
              <a:rPr kumimoji="1" lang="zh-HK" altLang="en-US" dirty="0" smtClean="0"/>
              <a:t> 國會的權力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～</a:t>
            </a:r>
            <a:r>
              <a:rPr kumimoji="1" lang="en-US" altLang="ja-JP" dirty="0" smtClean="0"/>
              <a:t>15,1</a:t>
            </a:r>
            <a:r>
              <a:rPr kumimoji="1" lang="en-US" altLang="zh-HK" dirty="0" smtClean="0"/>
              <a:t>7</a:t>
            </a:r>
            <a:r>
              <a:rPr kumimoji="1" lang="zh-HK" altLang="en-US" dirty="0" smtClean="0"/>
              <a:t> 相應於美國憲法</a:t>
            </a:r>
            <a:endParaRPr kumimoji="1" lang="en-US" altLang="zh-HK" dirty="0" smtClean="0"/>
          </a:p>
          <a:p>
            <a:r>
              <a:rPr lang="en-US" altLang="ja-JP" dirty="0" smtClean="0"/>
              <a:t>16,18</a:t>
            </a:r>
            <a:r>
              <a:rPr lang="ja-JP" altLang="en-US" dirty="0" smtClean="0"/>
              <a:t>～</a:t>
            </a:r>
            <a:r>
              <a:rPr lang="en-US" altLang="ja-JP" dirty="0" smtClean="0"/>
              <a:t>27</a:t>
            </a:r>
            <a:r>
              <a:rPr lang="zh-HK" altLang="en-US" dirty="0" smtClean="0"/>
              <a:t> 爲新加</a:t>
            </a:r>
            <a:endParaRPr lang="en-US" altLang="zh-HK" dirty="0" smtClean="0"/>
          </a:p>
          <a:p>
            <a:r>
              <a:rPr kumimoji="1" lang="zh-HK" altLang="en-US" dirty="0" smtClean="0"/>
              <a:t>改動主要爲限制國會權力，或要求其立法制止撒但權力</a:t>
            </a:r>
            <a:endParaRPr kumimoji="1" lang="en-US" altLang="zh-HK" dirty="0" smtClean="0"/>
          </a:p>
          <a:p>
            <a:r>
              <a:rPr lang="zh-HK" altLang="en-US" dirty="0" smtClean="0"/>
              <a:t>理解現在撒但如何在社會中運作，就會明白憲法條文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59688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dirty="0" smtClean="0"/>
              <a:t>3.3.8.</a:t>
            </a:r>
            <a:r>
              <a:rPr lang="en-US" altLang="zh-TW" dirty="0" smtClean="0"/>
              <a:t>1</a:t>
            </a:r>
            <a:r>
              <a:rPr lang="en-US" altLang="zh-TW" dirty="0"/>
              <a:t>. </a:t>
            </a:r>
            <a:r>
              <a:rPr lang="zh-TW" altLang="en-US" dirty="0"/>
              <a:t>國會有權：規定和征收販賣税、關稅、進口稅和消費稅，以償付天一國合衆國的國債及提供其共同防務，但一切關稅、進口税和消費稅應天一國合衆國裏全土統一。</a:t>
            </a:r>
            <a:r>
              <a:rPr lang="zh-TW" altLang="en-US" dirty="0">
                <a:solidFill>
                  <a:srgbClr val="FF0000"/>
                </a:solidFill>
              </a:rPr>
              <a:t>國會不得征收增值税、物業稅及入息税。</a:t>
            </a:r>
            <a:r>
              <a:rPr lang="zh-TW" altLang="en-US" dirty="0"/>
              <a:t>除非在戰時或國家危急時，</a:t>
            </a:r>
            <a:r>
              <a:rPr lang="zh-TW" altLang="en-US" dirty="0">
                <a:solidFill>
                  <a:srgbClr val="FF0000"/>
                </a:solidFill>
              </a:rPr>
              <a:t>國會不得以稅收、關税、使用費或任何其他名目賦課超過天一國合衆國的國內生產總值的</a:t>
            </a:r>
            <a:r>
              <a:rPr lang="en-US" altLang="zh-TW" dirty="0">
                <a:solidFill>
                  <a:srgbClr val="FF0000"/>
                </a:solidFill>
              </a:rPr>
              <a:t>10</a:t>
            </a:r>
            <a:r>
              <a:rPr lang="zh-TW" altLang="en-US" dirty="0">
                <a:solidFill>
                  <a:srgbClr val="FF0000"/>
                </a:solidFill>
              </a:rPr>
              <a:t>％給政府。</a:t>
            </a:r>
            <a:r>
              <a:rPr lang="zh-TW" altLang="en-US" dirty="0"/>
              <a:t>在國家危急時可以暫時制定增值税，但不得征收入息税。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03416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dirty="0" smtClean="0"/>
              <a:t>3.3.8.</a:t>
            </a:r>
            <a:r>
              <a:rPr lang="en-US" altLang="zh-TW" dirty="0" smtClean="0"/>
              <a:t>2. </a:t>
            </a:r>
            <a:r>
              <a:rPr lang="zh-TW" altLang="en-US" dirty="0" smtClean="0"/>
              <a:t>在國家危急時或戰</a:t>
            </a:r>
            <a:r>
              <a:rPr lang="zh-TW" altLang="en-US" dirty="0"/>
              <a:t>時，以天一國合衆國的名義借款。</a:t>
            </a:r>
            <a:r>
              <a:rPr lang="zh-TW" altLang="en-US" dirty="0">
                <a:solidFill>
                  <a:srgbClr val="FF0000"/>
                </a:solidFill>
              </a:rPr>
              <a:t>在和平時，國會不得借款以支付政府的一般運作。如果入不敷支，便自動暫時全面凍結支出。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dirty="0" smtClean="0"/>
              <a:t>3.3.</a:t>
            </a:r>
            <a:r>
              <a:rPr lang="en-US" altLang="zh-TW" dirty="0" smtClean="0"/>
              <a:t>8.16. </a:t>
            </a:r>
            <a:r>
              <a:rPr lang="zh-TW" altLang="en-US" dirty="0" smtClean="0"/>
              <a:t>民兵是國</a:t>
            </a:r>
            <a:r>
              <a:rPr lang="zh-TW" altLang="en-US" dirty="0"/>
              <a:t>防的基本模式，不得僱用或維持常設陸軍。陸軍可維持軍用裝備，以供民兵使用。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9601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 smtClean="0"/>
              <a:t>3.3.</a:t>
            </a:r>
            <a:r>
              <a:rPr lang="en-US" altLang="zh-TW" dirty="0" smtClean="0"/>
              <a:t>8</a:t>
            </a:r>
            <a:r>
              <a:rPr lang="en-US" altLang="ja-JP" dirty="0"/>
              <a:t>.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18</a:t>
            </a:r>
            <a:r>
              <a:rPr lang="en-US" altLang="ja-JP" dirty="0" smtClean="0"/>
              <a:t>.</a:t>
            </a:r>
            <a:r>
              <a:rPr lang="zh-HK" altLang="en-US" dirty="0" smtClean="0"/>
              <a:t> </a:t>
            </a:r>
            <a:r>
              <a:rPr lang="zh-TW" altLang="en-US" dirty="0" smtClean="0"/>
              <a:t>國會須立法限制</a:t>
            </a:r>
            <a:r>
              <a:rPr lang="zh-TW" altLang="en-US" dirty="0"/>
              <a:t>或禁止市場的集中，或壟斷獨佔的形成。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19</a:t>
            </a:r>
            <a:r>
              <a:rPr lang="en-US" altLang="ja-JP" dirty="0" smtClean="0"/>
              <a:t>.</a:t>
            </a:r>
            <a:r>
              <a:rPr lang="zh-HK" altLang="en-US" dirty="0" smtClean="0"/>
              <a:t> </a:t>
            </a:r>
            <a:r>
              <a:rPr lang="zh-TW" altLang="en-US" dirty="0" smtClean="0"/>
              <a:t>國會須</a:t>
            </a:r>
            <a:r>
              <a:rPr lang="zh-TW" altLang="en-US" dirty="0"/>
              <a:t>立法禁止同一公司經營商業銀行業及投資銀行業。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20</a:t>
            </a:r>
            <a:r>
              <a:rPr lang="en-US" altLang="ja-JP" dirty="0" smtClean="0"/>
              <a:t>.</a:t>
            </a:r>
            <a:r>
              <a:rPr lang="zh-HK" altLang="en-US" dirty="0" smtClean="0"/>
              <a:t> </a:t>
            </a:r>
            <a:r>
              <a:rPr lang="zh-TW" altLang="en-US" dirty="0" smtClean="0"/>
              <a:t>國會須立法限制</a:t>
            </a:r>
            <a:r>
              <a:rPr lang="zh-TW" altLang="en-US" dirty="0"/>
              <a:t>一間銀行占銀行業全體的最多</a:t>
            </a:r>
            <a:r>
              <a:rPr lang="en-US" altLang="zh-TW" dirty="0"/>
              <a:t>1</a:t>
            </a:r>
            <a:r>
              <a:rPr lang="zh-TW" altLang="en-US" dirty="0"/>
              <a:t>％。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21</a:t>
            </a:r>
            <a:r>
              <a:rPr lang="en-US" altLang="ja-JP" dirty="0" smtClean="0"/>
              <a:t>.</a:t>
            </a:r>
            <a:r>
              <a:rPr lang="zh-HK" altLang="en-US" dirty="0" smtClean="0"/>
              <a:t> </a:t>
            </a:r>
            <a:r>
              <a:rPr lang="zh-TW" altLang="en-US" dirty="0" smtClean="0"/>
              <a:t>國會須立法針對</a:t>
            </a:r>
            <a:r>
              <a:rPr lang="zh-TW" altLang="en-US" dirty="0"/>
              <a:t>高利貸。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96093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 smtClean="0"/>
              <a:t>3.3.</a:t>
            </a:r>
            <a:r>
              <a:rPr lang="en-US" altLang="zh-TW" dirty="0" smtClean="0"/>
              <a:t>8</a:t>
            </a:r>
            <a:r>
              <a:rPr lang="en-US" altLang="ja-JP" dirty="0"/>
              <a:t>.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22. </a:t>
            </a:r>
            <a:r>
              <a:rPr lang="zh-TW" altLang="en-US" dirty="0" smtClean="0"/>
              <a:t>國會須立法禁止控股公司或複合企業擁有複數</a:t>
            </a:r>
            <a:r>
              <a:rPr lang="zh-TW" altLang="en-US" dirty="0"/>
              <a:t>不同業種的業務。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23. </a:t>
            </a:r>
            <a:r>
              <a:rPr lang="zh-TW" altLang="en-US" dirty="0" smtClean="0"/>
              <a:t>國會須</a:t>
            </a:r>
            <a:r>
              <a:rPr lang="zh-TW" altLang="en-US" dirty="0"/>
              <a:t>立法規定所有新聞公司或新聞業務必須由天一國合衆國的市民個人（非遺傳因子改造的自然生物活人）擁有。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24. </a:t>
            </a:r>
            <a:r>
              <a:rPr lang="zh-TW" altLang="en-US" dirty="0" smtClean="0"/>
              <a:t>國會須立法規定天一國合眾國</a:t>
            </a:r>
            <a:r>
              <a:rPr lang="zh-TW" altLang="en-US" dirty="0"/>
              <a:t>的所有市民能得情報自由。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87299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dirty="0" smtClean="0"/>
              <a:t>3.3.</a:t>
            </a:r>
            <a:r>
              <a:rPr lang="en-US" altLang="zh-TW" dirty="0" smtClean="0"/>
              <a:t>8</a:t>
            </a:r>
            <a:r>
              <a:rPr lang="en-US" altLang="ja-JP" dirty="0"/>
              <a:t>.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25. </a:t>
            </a:r>
            <a:r>
              <a:rPr lang="zh-TW" altLang="en-US" dirty="0" smtClean="0"/>
              <a:t>國會須立法保護天一國</a:t>
            </a:r>
            <a:r>
              <a:rPr lang="zh-TW" altLang="en-US" dirty="0"/>
              <a:t>市民免受政府官僚的騷擾或虐待。國會須規定對於不當的官僚行爲損失作三倍賠償，及全額賠償訴訟費用及關連費用。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27. </a:t>
            </a:r>
            <a:r>
              <a:rPr lang="zh-TW" altLang="en-US" dirty="0" smtClean="0"/>
              <a:t>國會</a:t>
            </a:r>
            <a:r>
              <a:rPr lang="zh-TW" altLang="en-US" dirty="0"/>
              <a:t>通過的所有法律，將由生效日起計</a:t>
            </a:r>
            <a:r>
              <a:rPr lang="en-US" altLang="zh-TW" dirty="0"/>
              <a:t>10</a:t>
            </a:r>
            <a:r>
              <a:rPr lang="zh-TW" altLang="en-US" dirty="0"/>
              <a:t>年後失效。法律應分爲</a:t>
            </a:r>
            <a:r>
              <a:rPr lang="en-US" altLang="zh-TW" dirty="0"/>
              <a:t>10</a:t>
            </a:r>
            <a:r>
              <a:rPr lang="zh-TW" altLang="en-US" dirty="0"/>
              <a:t>組，以便每年只有十分之一的法律失效。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770955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373835"/>
          </a:xfrm>
        </p:spPr>
        <p:txBody>
          <a:bodyPr/>
          <a:lstStyle/>
          <a:p>
            <a:pPr marL="0" indent="0" algn="ctr">
              <a:buNone/>
            </a:pPr>
            <a:r>
              <a:rPr kumimoji="1" lang="zh-HK" altLang="en-US" dirty="0" smtClean="0"/>
              <a:t>（休息片刻）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85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3.3.9</a:t>
            </a:r>
            <a:r>
              <a:rPr kumimoji="1" lang="zh-HK" altLang="en-US" dirty="0" smtClean="0"/>
              <a:t> 國會的限制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～</a:t>
            </a:r>
            <a:r>
              <a:rPr kumimoji="1" lang="en-US" altLang="ja-JP" dirty="0" smtClean="0"/>
              <a:t>7</a:t>
            </a:r>
            <a:r>
              <a:rPr kumimoji="1" lang="zh-HK" altLang="en-US" dirty="0" smtClean="0"/>
              <a:t> 相應於美國憲法</a:t>
            </a:r>
            <a:endParaRPr kumimoji="1" lang="en-US" altLang="zh-HK" dirty="0" smtClean="0"/>
          </a:p>
          <a:p>
            <a:r>
              <a:rPr lang="en-US" altLang="ja-JP" dirty="0" smtClean="0"/>
              <a:t>8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18</a:t>
            </a:r>
            <a:r>
              <a:rPr lang="zh-HK" altLang="en-US" dirty="0" smtClean="0"/>
              <a:t> 爲新加</a:t>
            </a:r>
            <a:endParaRPr lang="en-US" altLang="zh-HK" dirty="0" smtClean="0"/>
          </a:p>
          <a:p>
            <a:r>
              <a:rPr lang="zh-HK" altLang="en-US" dirty="0" smtClean="0"/>
              <a:t>部分新加條文看似有爭議性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5746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dirty="0" smtClean="0"/>
              <a:t>3.3.9.</a:t>
            </a:r>
            <a:r>
              <a:rPr lang="en-US" altLang="zh-TW" dirty="0" smtClean="0"/>
              <a:t>8. </a:t>
            </a:r>
          </a:p>
          <a:p>
            <a:pPr marL="0" indent="0">
              <a:buNone/>
            </a:pPr>
            <a:r>
              <a:rPr lang="zh-TW" altLang="en-US" dirty="0" smtClean="0"/>
              <a:t>國會不得對恐怖活動、麻藥、貧困或其他的非國家的行爲者宣戰。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13335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dirty="0" smtClean="0"/>
              <a:t>3.3.9.</a:t>
            </a:r>
            <a:r>
              <a:rPr lang="en-US" altLang="zh-TW" dirty="0" smtClean="0"/>
              <a:t>9. </a:t>
            </a:r>
            <a:r>
              <a:rPr lang="zh-TW" altLang="en-US" dirty="0" smtClean="0"/>
              <a:t>國會不得設立或資助醫療</a:t>
            </a:r>
            <a:r>
              <a:rPr lang="zh-TW" altLang="en-US" dirty="0"/>
              <a:t>保健、教育、社會福利及社會保障制度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r>
              <a:rPr lang="zh-HK" altLang="en-US" dirty="0" smtClean="0"/>
              <a:t>不是政府職責，應該留給民間營辦</a:t>
            </a:r>
            <a:endParaRPr lang="en-US" altLang="zh-TW" dirty="0"/>
          </a:p>
          <a:p>
            <a:r>
              <a:rPr lang="zh-HK" altLang="en-US" dirty="0" smtClean="0"/>
              <a:t>醫療 </a:t>
            </a:r>
            <a:r>
              <a:rPr lang="en-US" altLang="zh-HK" dirty="0" smtClean="0"/>
              <a:t>—</a:t>
            </a:r>
            <a:r>
              <a:rPr lang="zh-HK" altLang="en-US" dirty="0" smtClean="0"/>
              <a:t> 造成獨市</a:t>
            </a:r>
            <a:endParaRPr lang="en-US" altLang="zh-HK" dirty="0" smtClean="0"/>
          </a:p>
          <a:p>
            <a:r>
              <a:rPr lang="zh-HK" altLang="en-US" dirty="0" smtClean="0"/>
              <a:t>教育 </a:t>
            </a:r>
            <a:r>
              <a:rPr lang="en-US" altLang="zh-HK" dirty="0" smtClean="0"/>
              <a:t>—</a:t>
            </a:r>
            <a:r>
              <a:rPr lang="zh-HK" altLang="en-US" dirty="0" smtClean="0"/>
              <a:t> 造就洗腦</a:t>
            </a:r>
            <a:endParaRPr lang="en-US" altLang="zh-HK" dirty="0" smtClean="0"/>
          </a:p>
          <a:p>
            <a:r>
              <a:rPr lang="zh-HK" altLang="en-US" dirty="0" smtClean="0"/>
              <a:t>福利 </a:t>
            </a:r>
            <a:r>
              <a:rPr lang="en-US" altLang="zh-HK" dirty="0" smtClean="0"/>
              <a:t>—</a:t>
            </a:r>
            <a:r>
              <a:rPr lang="zh-HK" altLang="en-US" dirty="0" smtClean="0"/>
              <a:t> 強制性，「羊毛出在羊身上」</a:t>
            </a:r>
            <a:endParaRPr lang="en-US" altLang="zh-TW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67849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 smtClean="0"/>
              <a:t>3.3.9.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10. </a:t>
            </a:r>
            <a:r>
              <a:rPr lang="zh-TW" altLang="en-US" dirty="0" smtClean="0"/>
              <a:t>國會不得立法把其權力</a:t>
            </a:r>
            <a:r>
              <a:rPr lang="zh-TW" altLang="en-US" dirty="0"/>
              <a:t>委譲給行政部門或其官員。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11. </a:t>
            </a:r>
            <a:r>
              <a:rPr lang="zh-TW" altLang="en-US" dirty="0" smtClean="0"/>
              <a:t>國會不得設立國家警察隊或以國民爲對</a:t>
            </a:r>
            <a:r>
              <a:rPr lang="zh-TW" altLang="en-US" dirty="0"/>
              <a:t>象的調查機關。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12. </a:t>
            </a:r>
            <a:r>
              <a:rPr lang="zh-TW" altLang="en-US" dirty="0" smtClean="0"/>
              <a:t>國會不得把對國家</a:t>
            </a:r>
            <a:r>
              <a:rPr lang="zh-TW" altLang="en-US" dirty="0"/>
              <a:t>安全無重要影響的文件列爲機密。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457295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dirty="0" smtClean="0"/>
              <a:t>3.3.9.</a:t>
            </a:r>
            <a:r>
              <a:rPr lang="en-US" altLang="zh-TW" dirty="0" smtClean="0"/>
              <a:t>13. </a:t>
            </a:r>
            <a:r>
              <a:rPr lang="zh-TW" altLang="en-US" dirty="0" smtClean="0"/>
              <a:t>國會不得設立或授權</a:t>
            </a:r>
            <a:r>
              <a:rPr lang="zh-TW" altLang="en-US" dirty="0"/>
              <a:t>中央銀行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kumimoji="1" lang="en-US" altLang="ja-JP" dirty="0"/>
          </a:p>
          <a:p>
            <a:r>
              <a:rPr lang="zh-HK" altLang="en-US" dirty="0" smtClean="0"/>
              <a:t>現實所謂「中央銀行」多屬私有，是大騙局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2916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dirty="0" smtClean="0"/>
              <a:t>3.3.9.</a:t>
            </a:r>
            <a:r>
              <a:rPr lang="en-US" altLang="zh-TW" dirty="0" smtClean="0"/>
              <a:t>14. </a:t>
            </a:r>
            <a:r>
              <a:rPr lang="zh-TW" altLang="en-US" dirty="0" smtClean="0"/>
              <a:t>國會不得設立環境保護機關</a:t>
            </a:r>
            <a:r>
              <a:rPr lang="zh-TW" altLang="en-US" dirty="0"/>
              <a:t>或制定環境保護法律。</a:t>
            </a:r>
            <a:endParaRPr kumimoji="1" lang="en-US" altLang="ja-JP" dirty="0"/>
          </a:p>
          <a:p>
            <a:endParaRPr lang="en-US" altLang="zh-HK" dirty="0" smtClean="0"/>
          </a:p>
          <a:p>
            <a:r>
              <a:rPr lang="zh-HK" altLang="en-US" dirty="0" smtClean="0"/>
              <a:t>現實「環</a:t>
            </a:r>
            <a:r>
              <a:rPr lang="zh-TW" altLang="en-US" dirty="0" smtClean="0"/>
              <a:t>保機關</a:t>
            </a:r>
            <a:r>
              <a:rPr lang="zh-HK" altLang="en-US" dirty="0" smtClean="0"/>
              <a:t>」多濫權，擾民及侵害私有產權</a:t>
            </a:r>
            <a:endParaRPr lang="en-US" altLang="zh-HK" dirty="0" smtClean="0"/>
          </a:p>
          <a:p>
            <a:r>
              <a:rPr kumimoji="1" lang="zh-HK" altLang="en-US" dirty="0" smtClean="0"/>
              <a:t>「環保業務」多欠科學性及浪費公帑</a:t>
            </a:r>
            <a:endParaRPr kumimoji="1" lang="en-US" altLang="zh-HK" dirty="0" smtClean="0"/>
          </a:p>
        </p:txBody>
      </p:sp>
    </p:spTree>
    <p:extLst>
      <p:ext uri="{BB962C8B-B14F-4D97-AF65-F5344CB8AC3E}">
        <p14:creationId xmlns:p14="http://schemas.microsoft.com/office/powerpoint/2010/main" val="3677101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 smtClean="0"/>
              <a:t>3.3.9.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15. </a:t>
            </a:r>
            <a:r>
              <a:rPr lang="zh-TW" altLang="en-US" dirty="0" smtClean="0"/>
              <a:t>國會不得規制互聯網</a:t>
            </a:r>
            <a:r>
              <a:rPr lang="zh-TW" altLang="en-US" dirty="0"/>
              <a:t>。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dirty="0" smtClean="0"/>
              <a:t>16. </a:t>
            </a:r>
            <a:r>
              <a:rPr lang="zh-TW" altLang="en-US" dirty="0" smtClean="0"/>
              <a:t>政府同意及承認主權國</a:t>
            </a:r>
            <a:r>
              <a:rPr lang="zh-TW" altLang="en-US" dirty="0"/>
              <a:t>民的原則，並承認私有財產爲主權國民的延長。國會不得立法，在無正當補償下，損害私有財產或其價值。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715046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dirty="0" smtClean="0"/>
              <a:t>3.3.9.17. </a:t>
            </a:r>
            <a:r>
              <a:rPr lang="zh-TW" altLang="en-US" dirty="0" smtClean="0"/>
              <a:t>國會不得立法規定任何職業須</a:t>
            </a:r>
            <a:r>
              <a:rPr lang="zh-TW" altLang="en-US" dirty="0"/>
              <a:t>要獲得政府牌照許可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kumimoji="1" lang="en-US" altLang="ja-JP" dirty="0"/>
          </a:p>
          <a:p>
            <a:r>
              <a:rPr lang="zh-HK" altLang="en-US" dirty="0" smtClean="0"/>
              <a:t>醫療（西醫藥）的大騙局</a:t>
            </a:r>
            <a:endParaRPr lang="en-US" altLang="zh-HK" dirty="0" smtClean="0"/>
          </a:p>
          <a:p>
            <a:r>
              <a:rPr kumimoji="1" lang="zh-HK" altLang="en-US" dirty="0" smtClean="0"/>
              <a:t>不是政府職責，應該留給民間</a:t>
            </a:r>
            <a:r>
              <a:rPr kumimoji="1" lang="zh-HK" altLang="en-US" dirty="0" smtClean="0"/>
              <a:t>自行營辦商會</a:t>
            </a:r>
            <a:r>
              <a:rPr lang="en-US" altLang="zh-HK" dirty="0" smtClean="0"/>
              <a:t>/</a:t>
            </a:r>
            <a:r>
              <a:rPr lang="zh-HK" altLang="en-US" dirty="0" smtClean="0"/>
              <a:t>公會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69711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 smtClean="0"/>
              <a:t>憲法條文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dirty="0" smtClean="0"/>
              <a:t>3.3.9.18. </a:t>
            </a:r>
            <a:r>
              <a:rPr lang="zh-TW" altLang="en-US" dirty="0" smtClean="0"/>
              <a:t>國會可以規制毒品</a:t>
            </a:r>
            <a:r>
              <a:rPr lang="zh-TW" altLang="en-US" dirty="0"/>
              <a:t>（麻藥），但不得把之列爲非法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r>
              <a:rPr lang="zh-HK" altLang="en-US" dirty="0" smtClean="0"/>
              <a:t>禁毒法例、執法弊多於利</a:t>
            </a:r>
            <a:endParaRPr lang="en-US" altLang="zh-HK" dirty="0" smtClean="0"/>
          </a:p>
          <a:p>
            <a:r>
              <a:rPr lang="zh-HK" altLang="en-US" dirty="0" smtClean="0"/>
              <a:t>反毒應屬於保健教育，不是刑事範疇</a:t>
            </a:r>
            <a:endParaRPr lang="en-US" altLang="zh-HK" dirty="0" smtClean="0"/>
          </a:p>
          <a:p>
            <a:r>
              <a:rPr lang="zh-HK" altLang="en-US" dirty="0"/>
              <a:t>葡萄牙的實例</a:t>
            </a:r>
            <a:endParaRPr lang="en-US" altLang="zh-HK" dirty="0"/>
          </a:p>
          <a:p>
            <a:pPr marL="0" indent="0">
              <a:buNone/>
            </a:pP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4268685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373835"/>
          </a:xfrm>
        </p:spPr>
        <p:txBody>
          <a:bodyPr/>
          <a:lstStyle/>
          <a:p>
            <a:pPr marL="0" indent="0" algn="ctr">
              <a:buNone/>
            </a:pPr>
            <a:r>
              <a:rPr kumimoji="1" lang="zh-HK" altLang="en-US" dirty="0" smtClean="0"/>
              <a:t>（休息片刻）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9315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總結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 smtClean="0"/>
              <a:t>天一國：「自由與責任」</a:t>
            </a:r>
            <a:endParaRPr kumimoji="1" lang="en-US" altLang="zh-HK" strike="sngStrike" dirty="0" smtClean="0"/>
          </a:p>
          <a:p>
            <a:r>
              <a:rPr lang="zh-HK" altLang="en-US" dirty="0" smtClean="0"/>
              <a:t> </a:t>
            </a:r>
            <a:r>
              <a:rPr lang="zh-HK" altLang="en-US" strike="sngStrike" dirty="0" smtClean="0"/>
              <a:t>中央集權</a:t>
            </a:r>
            <a:r>
              <a:rPr lang="zh-HK" altLang="en-US" dirty="0" smtClean="0"/>
              <a:t> 地方自治</a:t>
            </a:r>
            <a:endParaRPr lang="en-US" altLang="zh-HK" dirty="0" smtClean="0"/>
          </a:p>
          <a:p>
            <a:r>
              <a:rPr kumimoji="1" lang="zh-HK" altLang="en-US" dirty="0" smtClean="0"/>
              <a:t>百姓都是王，有主權</a:t>
            </a:r>
            <a:endParaRPr kumimoji="1" lang="en-US" altLang="zh-HK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0106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1844</TotalTime>
  <Words>827</Words>
  <Application>Microsoft Office PowerPoint</Application>
  <PresentationFormat>画面に合わせる (4:3)</PresentationFormat>
  <Paragraphs>124</Paragraphs>
  <Slides>32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32</vt:i4>
      </vt:variant>
    </vt:vector>
  </HeadingPairs>
  <TitlesOfParts>
    <vt:vector size="33" baseType="lpstr">
      <vt:lpstr>Office テーマ</vt:lpstr>
      <vt:lpstr>天一國憲法  要點討論</vt:lpstr>
      <vt:lpstr>以美國憲法爲基礎</vt:lpstr>
      <vt:lpstr>内容目錄</vt:lpstr>
      <vt:lpstr>原則二</vt:lpstr>
      <vt:lpstr>憲法條文</vt:lpstr>
      <vt:lpstr>教育及傳媒的洗腦工作</vt:lpstr>
      <vt:lpstr>持械權</vt:lpstr>
      <vt:lpstr>PowerPoint プレゼンテーション</vt:lpstr>
      <vt:lpstr>天一國國王</vt:lpstr>
      <vt:lpstr>憲法條文</vt:lpstr>
      <vt:lpstr>三權分立</vt:lpstr>
      <vt:lpstr>憲法條文</vt:lpstr>
      <vt:lpstr>PowerPoint プレゼンテーション</vt:lpstr>
      <vt:lpstr>3.3.8 國會的權力</vt:lpstr>
      <vt:lpstr>憲法條文</vt:lpstr>
      <vt:lpstr>憲法條文</vt:lpstr>
      <vt:lpstr>憲法條文</vt:lpstr>
      <vt:lpstr>憲法條文</vt:lpstr>
      <vt:lpstr>憲法條文</vt:lpstr>
      <vt:lpstr>憲法條文</vt:lpstr>
      <vt:lpstr>PowerPoint プレゼンテーション</vt:lpstr>
      <vt:lpstr>3.3.9 國會的限制</vt:lpstr>
      <vt:lpstr>憲法條文</vt:lpstr>
      <vt:lpstr>憲法條文</vt:lpstr>
      <vt:lpstr>憲法條文</vt:lpstr>
      <vt:lpstr>憲法條文</vt:lpstr>
      <vt:lpstr>憲法條文</vt:lpstr>
      <vt:lpstr>憲法條文</vt:lpstr>
      <vt:lpstr>憲法條文</vt:lpstr>
      <vt:lpstr>憲法條文</vt:lpstr>
      <vt:lpstr>PowerPoint プレゼンテーション</vt:lpstr>
      <vt:lpstr>總結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天一國憲法 上癮、毒品、賭博</dc:title>
  <dc:creator>Alan</dc:creator>
  <cp:lastModifiedBy>FJ-USER</cp:lastModifiedBy>
  <cp:revision>54</cp:revision>
  <dcterms:created xsi:type="dcterms:W3CDTF">2017-08-17T06:29:05Z</dcterms:created>
  <dcterms:modified xsi:type="dcterms:W3CDTF">2019-03-18T03:10:08Z</dcterms:modified>
</cp:coreProperties>
</file>